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433"/>
  </p:normalViewPr>
  <p:slideViewPr>
    <p:cSldViewPr snapToGrid="0" snapToObjects="1">
      <p:cViewPr varScale="1">
        <p:scale>
          <a:sx n="77" d="100"/>
          <a:sy n="77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Salvatore D’Armettas’ Life and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5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Arial" charset="0"/>
              <a:buChar char="•"/>
            </a:pPr>
            <a:r>
              <a:rPr lang="en-US" sz="3200" dirty="0" smtClean="0"/>
              <a:t>A Resume/Journal including my work, experiences, and hobbies.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Images of experiences and hobbies such as soccer, links to pages we have worked on this semester.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Personal Statement.</a:t>
            </a:r>
          </a:p>
        </p:txBody>
      </p:sp>
    </p:spTree>
    <p:extLst>
      <p:ext uri="{BB962C8B-B14F-4D97-AF65-F5344CB8AC3E}">
        <p14:creationId xmlns:p14="http://schemas.microsoft.com/office/powerpoint/2010/main" val="1923207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2" r="17490" b="-770"/>
          <a:stretch/>
        </p:blipFill>
        <p:spPr>
          <a:xfrm rot="5400000">
            <a:off x="6602188" y="1411177"/>
            <a:ext cx="4332266" cy="5283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6" t="1" r="14297" b="-589"/>
          <a:stretch/>
        </p:blipFill>
        <p:spPr>
          <a:xfrm rot="5400000">
            <a:off x="1208560" y="1530427"/>
            <a:ext cx="4320526" cy="50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7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-1" r="8034" b="582"/>
          <a:stretch/>
        </p:blipFill>
        <p:spPr>
          <a:xfrm rot="5400000">
            <a:off x="1480728" y="1578358"/>
            <a:ext cx="4239488" cy="5006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9" t="-1" r="24864" b="-527"/>
          <a:stretch/>
        </p:blipFill>
        <p:spPr>
          <a:xfrm rot="5400000">
            <a:off x="7021893" y="1384399"/>
            <a:ext cx="3557845" cy="539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5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8" r="15521" b="68"/>
          <a:stretch/>
        </p:blipFill>
        <p:spPr>
          <a:xfrm rot="5400000">
            <a:off x="3949827" y="1423191"/>
            <a:ext cx="4353305" cy="530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2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Colors: Mainly Blue and Black. 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Icons: Hamburger Icon for Navigation Bar.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 smtClean="0"/>
              <a:t>Fonts: Cursive for Heading, Georgia for the rest.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11" y="4046913"/>
            <a:ext cx="4560320" cy="21686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29" y="1737360"/>
            <a:ext cx="2309553" cy="230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414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83</TotalTime>
  <Words>70</Words>
  <Application>Microsoft Macintosh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Retrospect</vt:lpstr>
      <vt:lpstr>Salvatore D’Armettas’ Life and Work</vt:lpstr>
      <vt:lpstr>Concept</vt:lpstr>
      <vt:lpstr>Wireframes</vt:lpstr>
      <vt:lpstr>Wireframes</vt:lpstr>
      <vt:lpstr>Wireframes</vt:lpstr>
      <vt:lpstr>Design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Salvatore D’Armettas’ Life and Work</dc:title>
  <dc:creator>Salvatore D'Armetta</dc:creator>
  <cp:lastModifiedBy>Salvatore D'Armetta</cp:lastModifiedBy>
  <cp:revision>7</cp:revision>
  <dcterms:created xsi:type="dcterms:W3CDTF">2017-11-26T21:36:41Z</dcterms:created>
  <dcterms:modified xsi:type="dcterms:W3CDTF">2017-11-26T23:03:07Z</dcterms:modified>
</cp:coreProperties>
</file>